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5" r:id="rId4"/>
    <p:sldId id="299" r:id="rId5"/>
    <p:sldId id="258" r:id="rId6"/>
    <p:sldId id="259" r:id="rId7"/>
    <p:sldId id="301" r:id="rId8"/>
    <p:sldId id="304" r:id="rId9"/>
    <p:sldId id="302" r:id="rId10"/>
    <p:sldId id="303" r:id="rId11"/>
    <p:sldId id="265" r:id="rId12"/>
    <p:sldId id="261" r:id="rId13"/>
    <p:sldId id="270" r:id="rId14"/>
    <p:sldId id="271" r:id="rId15"/>
    <p:sldId id="277" r:id="rId16"/>
    <p:sldId id="272" r:id="rId17"/>
    <p:sldId id="275" r:id="rId18"/>
    <p:sldId id="276" r:id="rId19"/>
    <p:sldId id="274" r:id="rId20"/>
    <p:sldId id="278" r:id="rId21"/>
    <p:sldId id="279" r:id="rId22"/>
    <p:sldId id="280" r:id="rId23"/>
    <p:sldId id="281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6" r:id="rId36"/>
    <p:sldId id="298" r:id="rId37"/>
    <p:sldId id="297" r:id="rId38"/>
    <p:sldId id="295" r:id="rId3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Воскресная школа(приход во имя Трех Святителей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) г.Нижняя Тура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DSCN9956.JPG"/>
          <p:cNvPicPr>
            <a:picLocks noChangeAspect="1" noChangeArrowheads="1"/>
          </p:cNvPicPr>
          <p:nvPr/>
        </p:nvPicPr>
        <p:blipFill>
          <a:blip r:embed="rId2" cstate="print"/>
          <a:srcRect b="4000"/>
          <a:stretch>
            <a:fillRect/>
          </a:stretch>
        </p:blipFill>
        <p:spPr bwMode="auto">
          <a:xfrm>
            <a:off x="1371600" y="1828800"/>
            <a:ext cx="6560647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Епархия\ФОТО\Фото09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064" y="228601"/>
            <a:ext cx="4859536" cy="6479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2016 год. 1 августа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7" name="Picture 3" descr="D:\Епархия\ФОТО\2016 год\Фото10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914400"/>
            <a:ext cx="7589308" cy="5691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2017 год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2" descr="D:\Епархия\ФОТО\2016 год\фото сентябрь октябрь ноябрь 2016\уборка в воскр.школе\Фото1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77379" y="1718221"/>
            <a:ext cx="5791199" cy="4031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февраль</a:t>
            </a:r>
            <a:endParaRPr lang="ru-RU" dirty="0"/>
          </a:p>
        </p:txBody>
      </p:sp>
      <p:pic>
        <p:nvPicPr>
          <p:cNvPr id="14338" name="Picture 2" descr="D:\Епархия\ФОТО\2017 год\мас-ца 2017фото\Масленица у церкви в Н-Туре\DSC_0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625" y="2865437"/>
            <a:ext cx="5989375" cy="3992563"/>
          </a:xfrm>
          <a:prstGeom prst="rect">
            <a:avLst/>
          </a:prstGeom>
          <a:noFill/>
        </p:spPr>
      </p:pic>
      <p:pic>
        <p:nvPicPr>
          <p:cNvPr id="5" name="Picture 2" descr="D:\Епархия\ФОТО\2017 год\мас-ца 2017фото\Масленица у церкви в Н-Туре\DSC_0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5142564" cy="3432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март</a:t>
            </a:r>
            <a:endParaRPr lang="ru-RU" dirty="0"/>
          </a:p>
        </p:txBody>
      </p:sp>
      <p:pic>
        <p:nvPicPr>
          <p:cNvPr id="15363" name="Picture 3" descr="D:\Епархия\ФОТО\2017 год\12.03.17 круглый стол\Фото12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208309" cy="5406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Епархия\ФОТО\2017 год\Масленица 2017 фото\DSCN2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16 апреля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386" name="Picture 2" descr="D:\Епархия\ФОТО\2017 год\Пасха 2017\ф-ки\Песня Помнишь, мама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91381"/>
            <a:ext cx="7924799" cy="5543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май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 descr="D:\Епархия\ФОТО\2017 год\фото с телефона\воскресная школа для  взрослых 2017\Фото12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3312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июнь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266" name="Picture 2" descr="D:\Епархия\ФОТО\2017 год\фото с телефона\воскресная школа для  взрослых 2017\Фото12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6969"/>
            <a:ext cx="7614708" cy="5711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июль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90" name="Picture 2" descr="D:\Епархия\ФОТО\2017 год\фото с телефона\08.07.2017 изготовление ромашек\Фото12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43200"/>
            <a:ext cx="4917017" cy="3687763"/>
          </a:xfrm>
          <a:prstGeom prst="rect">
            <a:avLst/>
          </a:prstGeom>
          <a:noFill/>
        </p:spPr>
      </p:pic>
      <p:pic>
        <p:nvPicPr>
          <p:cNvPr id="12291" name="Picture 3" descr="D:\Епархия\ФОТО\2017 год\фото с телефона\08.07.2017 изготовление ромашек\Фото1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5998" y="1"/>
            <a:ext cx="5588001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2014 год</a:t>
            </a:r>
            <a:endParaRPr lang="ru-RU" dirty="0"/>
          </a:p>
        </p:txBody>
      </p:sp>
      <p:pic>
        <p:nvPicPr>
          <p:cNvPr id="2051" name="Picture 3" descr="D:\Епархия\ФОТО\2014 год\ВШ  фото 2014 декабрь\Фото0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9288"/>
          <a:stretch>
            <a:fillRect/>
          </a:stretch>
        </p:blipFill>
        <p:spPr bwMode="auto">
          <a:xfrm>
            <a:off x="304800" y="152400"/>
            <a:ext cx="5172529" cy="2743200"/>
          </a:xfrm>
          <a:prstGeom prst="rect">
            <a:avLst/>
          </a:prstGeom>
          <a:noFill/>
        </p:spPr>
      </p:pic>
      <p:pic>
        <p:nvPicPr>
          <p:cNvPr id="2052" name="Picture 4" descr="D:\Епархия\ФОТО\2014 год\ВШ  фото 2014 декабрь\Фото05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2860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2018 год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февраль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34" name="Picture 2" descr="D:\Епархия\ФОТО\2018 год\2 февраль масленица фото 2018\DSCN4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383" y="228600"/>
            <a:ext cx="6034617" cy="4525963"/>
          </a:xfrm>
          <a:prstGeom prst="rect">
            <a:avLst/>
          </a:prstGeom>
          <a:noFill/>
        </p:spPr>
      </p:pic>
      <p:pic>
        <p:nvPicPr>
          <p:cNvPr id="18435" name="Picture 3" descr="D:\Епархия\ФОТО\2018 год\2 февраль масленица фото 2018\DSCN4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5105400" cy="3829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апрель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458" name="Picture 2" descr="D:\Епархия\ФОТО\2018 год\4 апрель Пасха фото\DSC_8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066364" cy="3382067"/>
          </a:xfrm>
          <a:prstGeom prst="rect">
            <a:avLst/>
          </a:prstGeom>
          <a:noFill/>
        </p:spPr>
      </p:pic>
      <p:pic>
        <p:nvPicPr>
          <p:cNvPr id="6" name="Picture 2" descr="D:\Епархия\ФОТО\2018 год\4 апрель Пасха фото\DSC_8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9857" y="2667000"/>
            <a:ext cx="6278153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ноябрь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83" name="Picture 3" descr="D:\Епархия\ФОТО\2018 год\15. фото воскр школы ноябрь 2018\DSC_1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78529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D:\Епархия\ФОТО\2018 год\15. фото воскр школы ноябрь 2018\DSC_1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9186"/>
          <a:stretch>
            <a:fillRect/>
          </a:stretch>
        </p:blipFill>
        <p:spPr bwMode="auto">
          <a:xfrm>
            <a:off x="92073" y="381000"/>
            <a:ext cx="8899527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D:\Епархия\ФОТО\2018 год\19. фото с тел\Фото14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14290" cy="6385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D:\Епархия\ФОТО\2018 год\19. фото с тел\Фото1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8026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декабрь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 descr="D:\Епархия\ФОТО\2018 год\18. открытие б-ки 28.12.2018\0 20\IMG_9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1844" y="228601"/>
            <a:ext cx="5600700" cy="3733800"/>
          </a:xfrm>
          <a:prstGeom prst="rect">
            <a:avLst/>
          </a:prstGeom>
          <a:noFill/>
        </p:spPr>
      </p:pic>
      <p:pic>
        <p:nvPicPr>
          <p:cNvPr id="5" name="Picture 2" descr="D:\Епархия\ФОТО\2018 год\18. открытие б-ки 28.12.2018\0 20\IMG_9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4724400" cy="314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Епархия\ФОТО\2019 год\3. Мои любимые стихи 25 января\DSCN2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305800" cy="622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90800" cy="14017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2019 год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февраль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650" name="Picture 2" descr="D:\Епархия\ФОТО\2019 год\7. масленица 03.03. 2019\DSCN2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28600"/>
            <a:ext cx="5755217" cy="4316413"/>
          </a:xfrm>
          <a:prstGeom prst="rect">
            <a:avLst/>
          </a:prstGeom>
          <a:noFill/>
        </p:spPr>
      </p:pic>
      <p:pic>
        <p:nvPicPr>
          <p:cNvPr id="5" name="Picture 2" descr="D:\Епархия\ФОТО\2019 год\7. масленица 03.03. 2019\DSCN2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4673600" cy="3505200"/>
          </a:xfrm>
          <a:prstGeom prst="rect">
            <a:avLst/>
          </a:prstGeom>
          <a:noFill/>
        </p:spPr>
      </p:pic>
      <p:pic>
        <p:nvPicPr>
          <p:cNvPr id="6" name="Picture 3" descr="D:\Епархия\ФОТО\2019 год\7. масленица 03.03. 2019\DSCN26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8100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6" name="Picture 4" descr="D:\Епархия\ФОТО\2019 год\8.    15.02.2019 Правда войны Сретение\Правда войны\DSCN2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895600"/>
            <a:ext cx="5044017" cy="3783013"/>
          </a:xfrm>
          <a:prstGeom prst="rect">
            <a:avLst/>
          </a:prstGeom>
          <a:noFill/>
        </p:spPr>
      </p:pic>
      <p:pic>
        <p:nvPicPr>
          <p:cNvPr id="28677" name="Picture 5" descr="D:\Епархия\ФОТО\2019 год\8.    15.02.2019 Правда войны Сретение\Правда войны\DSCN2448.JPG"/>
          <p:cNvPicPr>
            <a:picLocks noChangeAspect="1" noChangeArrowheads="1"/>
          </p:cNvPicPr>
          <p:nvPr/>
        </p:nvPicPr>
        <p:blipFill>
          <a:blip r:embed="rId3" cstate="print"/>
          <a:srcRect t="14815"/>
          <a:stretch>
            <a:fillRect/>
          </a:stretch>
        </p:blipFill>
        <p:spPr bwMode="auto">
          <a:xfrm>
            <a:off x="381000" y="228600"/>
            <a:ext cx="548578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Епархия\ФОТО\2014 год\ВШ  фото 2014 декабрь\Фото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743200"/>
            <a:ext cx="5181600" cy="3886200"/>
          </a:xfrm>
          <a:prstGeom prst="rect">
            <a:avLst/>
          </a:prstGeom>
          <a:noFill/>
        </p:spPr>
      </p:pic>
      <p:pic>
        <p:nvPicPr>
          <p:cNvPr id="1026" name="Picture 2" descr="D:\Епархия\ФОТО\2014 год\фото воскресная школа весна 2014\Фото015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1" y="296863"/>
            <a:ext cx="5638800" cy="4229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28 апреля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9698" name="Picture 2" descr="D:\Епархия\ФОТО\2019 год\21. Пасха фото 2019\Пасха 2019\DSCN28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4419600" cy="5638800"/>
          </a:xfrm>
          <a:prstGeom prst="rect">
            <a:avLst/>
          </a:prstGeom>
          <a:noFill/>
        </p:spPr>
      </p:pic>
      <p:pic>
        <p:nvPicPr>
          <p:cNvPr id="29699" name="Picture 3" descr="D:\Епархия\ФОТО\2019 год\21. Пасха фото 2019\Пасха 2019\DSCN2883.JPG"/>
          <p:cNvPicPr>
            <a:picLocks noChangeAspect="1" noChangeArrowheads="1"/>
          </p:cNvPicPr>
          <p:nvPr/>
        </p:nvPicPr>
        <p:blipFill>
          <a:blip r:embed="rId3" cstate="print"/>
          <a:srcRect l="4762"/>
          <a:stretch>
            <a:fillRect/>
          </a:stretch>
        </p:blipFill>
        <p:spPr bwMode="auto">
          <a:xfrm>
            <a:off x="4343400" y="1828800"/>
            <a:ext cx="4572000" cy="3600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май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22" name="Picture 2" descr="D:\Епархия\ФОТО\2019 год\26. ВШ конец мая 2019\DSCN2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383" y="228600"/>
            <a:ext cx="6034617" cy="4525963"/>
          </a:xfrm>
          <a:prstGeom prst="rect">
            <a:avLst/>
          </a:prstGeom>
          <a:noFill/>
        </p:spPr>
      </p:pic>
      <p:pic>
        <p:nvPicPr>
          <p:cNvPr id="30723" name="Picture 3" descr="D:\Епархия\ФОТО\2019 год\26. ВШ конец мая 2019\DSCN2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48000"/>
            <a:ext cx="4787359" cy="3590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июнь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1746" name="Picture 2" descr="D:\Епархия\ФОТО\2019 год\29. Фото выпускники взросл.шк\20190609_131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28600"/>
            <a:ext cx="5181600" cy="3886200"/>
          </a:xfrm>
          <a:prstGeom prst="rect">
            <a:avLst/>
          </a:prstGeom>
          <a:noFill/>
        </p:spPr>
      </p:pic>
      <p:pic>
        <p:nvPicPr>
          <p:cNvPr id="31747" name="Picture 3" descr="D:\Епархия\ФОТО\2019 год\29. Фото выпускники взросл.шк\IMG-20190609-WA0013.jpg"/>
          <p:cNvPicPr>
            <a:picLocks noChangeAspect="1" noChangeArrowheads="1"/>
          </p:cNvPicPr>
          <p:nvPr/>
        </p:nvPicPr>
        <p:blipFill>
          <a:blip r:embed="rId3"/>
          <a:srcRect b="13924"/>
          <a:stretch>
            <a:fillRect/>
          </a:stretch>
        </p:blipFill>
        <p:spPr bwMode="auto">
          <a:xfrm>
            <a:off x="228600" y="2819400"/>
            <a:ext cx="60198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июль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2770" name="Picture 2" descr="D:\Епархия\ФОТО\2019 год\33. Праздник Петра и Февронии\100NIKON\DSCN37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394472" cy="4525963"/>
          </a:xfrm>
          <a:prstGeom prst="rect">
            <a:avLst/>
          </a:prstGeom>
          <a:noFill/>
        </p:spPr>
      </p:pic>
      <p:pic>
        <p:nvPicPr>
          <p:cNvPr id="32771" name="Picture 3" descr="D:\Епархия\ФОТО\2019 год\33. Праздник Петра и Февронии\100NIKON\DSCN3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"/>
            <a:ext cx="5587370" cy="4191001"/>
          </a:xfrm>
          <a:prstGeom prst="rect">
            <a:avLst/>
          </a:prstGeom>
          <a:noFill/>
        </p:spPr>
      </p:pic>
      <p:pic>
        <p:nvPicPr>
          <p:cNvPr id="6" name="Picture 3" descr="D:\Епархия\ФОТО\2020\фотовыставка\DSCN3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428612"/>
            <a:ext cx="4572000" cy="342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D:\Епархия\ФОТО\2019 год\40. фото экскурсий школьников октябрь 2019\гимназия 5 кл  18.10.2019\3 гим 5 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5738988" cy="3228181"/>
          </a:xfrm>
          <a:prstGeom prst="rect">
            <a:avLst/>
          </a:prstGeom>
          <a:noFill/>
        </p:spPr>
      </p:pic>
      <p:pic>
        <p:nvPicPr>
          <p:cNvPr id="5" name="Picture 2" descr="D:\Епархия\ФОТО\2019 год\44. Встреча с Карпинском 12.12.2019\встреча с Карпинском\DSCN5085.JPG"/>
          <p:cNvPicPr>
            <a:picLocks noChangeAspect="1" noChangeArrowheads="1"/>
          </p:cNvPicPr>
          <p:nvPr/>
        </p:nvPicPr>
        <p:blipFill>
          <a:blip r:embed="rId3" cstate="print"/>
          <a:srcRect t="13435"/>
          <a:stretch>
            <a:fillRect/>
          </a:stretch>
        </p:blipFill>
        <p:spPr bwMode="auto">
          <a:xfrm>
            <a:off x="3429000" y="3101456"/>
            <a:ext cx="5446181" cy="3535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4" name="Picture 4" descr="D:\Епархия\ФОТО\2020\13.09.2020 Занимательный урок\DSCN6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362200"/>
            <a:ext cx="5867400" cy="4352925"/>
          </a:xfrm>
          <a:prstGeom prst="rect">
            <a:avLst/>
          </a:prstGeom>
          <a:noFill/>
        </p:spPr>
      </p:pic>
      <p:pic>
        <p:nvPicPr>
          <p:cNvPr id="35842" name="Picture 2" descr="D:\Епархия\ФОТО\2020\фотовыставка\DSCN60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24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Пользователь\Desktop\фото прихожанок\20200906_124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09" y="34132"/>
            <a:ext cx="9098491" cy="6823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D:\Епархия\ФОТО\2020\13.09.2020 Занимательный урок\DSCN6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9144000" cy="674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3" descr="D:\Епархия\ФОТО\2019 год\Новая папка\100NIKON\DSCN5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083" b="34339"/>
          <a:stretch>
            <a:fillRect/>
          </a:stretch>
        </p:blipFill>
        <p:spPr bwMode="auto">
          <a:xfrm>
            <a:off x="1931972" y="838200"/>
            <a:ext cx="5085068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Епархия\ФОТО\2014 год\ВШ  фото 2014 декабрь\Фото0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5250"/>
            <a:ext cx="8656108" cy="6492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D:\Епархия\ФОТО\2016 год\уроки в воскресной школе\Лавренюк Т.Г. занимательно о церковно-славянском язык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8600"/>
            <a:ext cx="4917017" cy="3687763"/>
          </a:xfrm>
          <a:prstGeom prst="rect">
            <a:avLst/>
          </a:prstGeom>
          <a:noFill/>
        </p:spPr>
      </p:pic>
      <p:pic>
        <p:nvPicPr>
          <p:cNvPr id="5" name="Picture 2" descr="D:\Епархия\ФОТО\2016 год\уроки в воскресной школе\видеопросмотр притчи.JPG"/>
          <p:cNvPicPr>
            <a:picLocks noChangeAspect="1" noChangeArrowheads="1"/>
          </p:cNvPicPr>
          <p:nvPr/>
        </p:nvPicPr>
        <p:blipFill>
          <a:blip r:embed="rId3" cstate="print"/>
          <a:srcRect l="7068"/>
          <a:stretch>
            <a:fillRect/>
          </a:stretch>
        </p:blipFill>
        <p:spPr bwMode="auto">
          <a:xfrm>
            <a:off x="228600" y="2667000"/>
            <a:ext cx="4800600" cy="3874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Епархия\ФОТО\2016 год\уроки в воскресной школе\день православной книги 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22" r="4357"/>
          <a:stretch>
            <a:fillRect/>
          </a:stretch>
        </p:blipFill>
        <p:spPr bwMode="auto">
          <a:xfrm>
            <a:off x="3962400" y="609600"/>
            <a:ext cx="4953000" cy="5592763"/>
          </a:xfrm>
          <a:prstGeom prst="rect">
            <a:avLst/>
          </a:prstGeom>
          <a:noFill/>
        </p:spPr>
      </p:pic>
      <p:pic>
        <p:nvPicPr>
          <p:cNvPr id="5" name="Picture 3" descr="D:\Епархия\ФОТО\2016 год\уроки в воскресной школе\муззанятие ведет Лозовая Н.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3799417" cy="2849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2015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День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Святой Пятидесятницы - начало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работы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 descr="D:\Епархия\ФОТО\2015 год\строительство ЦПШ начали в день Троицы 2015\Фото0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498290" cy="5623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Епархия\ФОТО\2016 год\фото ВШ 13.03.2016\SAM_8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205582"/>
            <a:ext cx="7894108" cy="5920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Сентябрь 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D:\Епархия\ФОТО\2015 год\фото сентябрь 15\Фото0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371600"/>
            <a:ext cx="6827309" cy="5120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39</Words>
  <PresentationFormat>Экран (4:3)</PresentationFormat>
  <Paragraphs>21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Office Theme</vt:lpstr>
      <vt:lpstr>Воскресная школа(приход во имя Трех Святителей) г.Нижняя Тура</vt:lpstr>
      <vt:lpstr>2014 год</vt:lpstr>
      <vt:lpstr>Слайд 3</vt:lpstr>
      <vt:lpstr>Слайд 4</vt:lpstr>
      <vt:lpstr>Слайд 5</vt:lpstr>
      <vt:lpstr>Слайд 6</vt:lpstr>
      <vt:lpstr>2015 День Святой Пятидесятницы - начало работы</vt:lpstr>
      <vt:lpstr>Слайд 8</vt:lpstr>
      <vt:lpstr>Сентябрь </vt:lpstr>
      <vt:lpstr>Слайд 10</vt:lpstr>
      <vt:lpstr>2016 год. 1 августа </vt:lpstr>
      <vt:lpstr>2017 год</vt:lpstr>
      <vt:lpstr>февраль</vt:lpstr>
      <vt:lpstr>март</vt:lpstr>
      <vt:lpstr>Слайд 15</vt:lpstr>
      <vt:lpstr>16 апреля</vt:lpstr>
      <vt:lpstr>май</vt:lpstr>
      <vt:lpstr>июнь</vt:lpstr>
      <vt:lpstr>июль</vt:lpstr>
      <vt:lpstr>2018 год февраль</vt:lpstr>
      <vt:lpstr>апрель</vt:lpstr>
      <vt:lpstr>ноябрь</vt:lpstr>
      <vt:lpstr>Слайд 23</vt:lpstr>
      <vt:lpstr>Слайд 24</vt:lpstr>
      <vt:lpstr>Слайд 25</vt:lpstr>
      <vt:lpstr>декабрь</vt:lpstr>
      <vt:lpstr>Слайд 27</vt:lpstr>
      <vt:lpstr>2019 год февраль</vt:lpstr>
      <vt:lpstr>Слайд 29</vt:lpstr>
      <vt:lpstr>28 апреля</vt:lpstr>
      <vt:lpstr>май</vt:lpstr>
      <vt:lpstr>июнь</vt:lpstr>
      <vt:lpstr>июль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30</cp:revision>
  <dcterms:created xsi:type="dcterms:W3CDTF">2020-09-15T15:35:18Z</dcterms:created>
  <dcterms:modified xsi:type="dcterms:W3CDTF">2020-09-16T16:57:10Z</dcterms:modified>
</cp:coreProperties>
</file>